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3" r:id="rId16"/>
    <p:sldId id="274" r:id="rId17"/>
    <p:sldId id="275" r:id="rId18"/>
    <p:sldId id="276" r:id="rId19"/>
    <p:sldId id="278" r:id="rId20"/>
    <p:sldId id="281" r:id="rId21"/>
    <p:sldId id="283" r:id="rId22"/>
    <p:sldId id="277" r:id="rId23"/>
    <p:sldId id="279" r:id="rId24"/>
    <p:sldId id="280" r:id="rId25"/>
    <p:sldId id="282" r:id="rId26"/>
    <p:sldId id="268" r:id="rId27"/>
    <p:sldId id="269" r:id="rId28"/>
    <p:sldId id="270" r:id="rId29"/>
    <p:sldId id="271" r:id="rId30"/>
    <p:sldId id="286" r:id="rId31"/>
    <p:sldId id="284" r:id="rId3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156806E-09F0-4844-A547-84291F87891A}" type="slidenum">
              <a:t>‹#›</a:t>
            </a:fld>
            <a:endParaRPr lang="en-IN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04414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D3AA4A28-A88E-4AEE-8CFD-CC383C19ADA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07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61A5B5-1F98-4C7C-8A4E-FA3C02A2291A}" type="slidenum">
              <a:t>1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188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F3362D6-A656-4045-A3DA-D09786D9B1FF}" type="slidenum">
              <a:t>11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3C06EA-372F-40D9-B6BF-C38C8C5472C3}" type="slidenum">
              <a:t>12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89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F9ECA54-A707-4B7A-B632-2B092B80CE05}" type="slidenum">
              <a:t>13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3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2E1F86-3E3F-4E76-B641-98EF92F21F03}" type="slidenum">
              <a:t>26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43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75F972-99E2-42F8-BBC6-A90366834412}" type="slidenum">
              <a:t>27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144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34ABFF-36D4-4CB0-BA94-13ED6F354E29}" type="slidenum">
              <a:t>28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0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4B6DBC-1857-4EB2-B4BF-05C9AB10D08C}" type="slidenum">
              <a:t>29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91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3DC1C4-90BE-4AA0-A026-A5C94D0A9EB8}" type="slidenum">
              <a:t>3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5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8E7CE55-3E63-4B54-AC3F-1A36025006DA}" type="slidenum">
              <a:t>4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84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1444E9-70A1-4E3B-B215-7961E8C07298}" type="slidenum">
              <a:t>5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7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A68CD24-4D02-4AEA-B950-E0CDC8D0C5D2}" type="slidenum">
              <a:t>6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5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7A02AC-0D6B-4EF2-89BB-9FC94F9B4E27}" type="slidenum">
              <a:t>7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30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E80FB7-236B-49CD-8F5C-C0B35A4B9DE0}" type="slidenum">
              <a:t>8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76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4FB859-8E37-4AA8-8B76-271A59EF72FF}" type="slidenum">
              <a:t>9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0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526865-7ED2-4791-B2DE-E26562BA5CCC}" type="slidenum">
              <a:t>10</a:t>
            </a:fld>
            <a:endParaRPr lang="en-IN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19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32948-629A-4DF6-9528-57D29141123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74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3159F3-34E2-483E-8273-603CA620F46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40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7D4CE3-F29B-474C-B875-48B1F779495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63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E54304-E46A-4B7B-9503-A21C814745B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4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C597C5-2D39-4813-80DC-164A937C8C5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47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9D7B2F-864A-474B-A96A-38031D217F3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93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5E3ED7-F71E-4D9A-A07B-21EF5775619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46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1E598A-58D7-43CC-8262-2C99EB285D6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53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BD5E54-6B7A-4475-AD1A-AC175E1DC53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56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37DE04-2A04-40EA-8B6A-D92990966DE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93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6BCF26-0D26-4B10-9DAF-F5BF4DE43F8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2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E075D1D2-9E82-482C-89E3-89B2720C0865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IN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IN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160000"/>
            <a:ext cx="10079640" cy="1876320"/>
          </a:xfrm>
        </p:spPr>
        <p:txBody>
          <a:bodyPr/>
          <a:lstStyle/>
          <a:p>
            <a:pPr lvl="0"/>
            <a:r>
              <a:rPr lang="hi-IN" sz="8800" b="1">
                <a:solidFill>
                  <a:srgbClr val="000099"/>
                </a:solidFill>
              </a:rPr>
              <a:t>चारों गतियों के दुःख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19725" y="0"/>
            <a:ext cx="9225561" cy="6655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तहाँ भूमि परसत दुख इसो, बिच्छू सहस डसे नहिं तिसो</a:t>
            </a:r>
          </a:p>
          <a:p>
            <a:pPr algn="ctr"/>
            <a:r>
              <a:rPr lang="hi-IN" sz="2400" b="1" dirty="0" smtClean="0"/>
              <a:t>तहाँ राध-श्रोणितवाहिनी, कृमि-कुल-कलित, देह-दाहिनी ॥९॥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accel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accel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 decel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4616" y="0"/>
            <a:ext cx="8850805" cy="66701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सेमर तरु दलजुत असिपत्र, असि ज्यों देह विदारैं तत्र</a:t>
            </a:r>
          </a:p>
          <a:p>
            <a:pPr algn="ctr"/>
            <a:r>
              <a:rPr lang="hi-IN" sz="2400" b="1" dirty="0" smtClean="0"/>
              <a:t>मेरु समान लोह गलि जाय, ऐसी शीत उष्णता थाय ॥१०॥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96495" y="0"/>
            <a:ext cx="9463780" cy="663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तिल-तिल करैं देह के खण्ड, असुर भिड़ावैं दुष्ट प्रचण्ड</a:t>
            </a:r>
          </a:p>
          <a:p>
            <a:pPr algn="ctr"/>
            <a:r>
              <a:rPr lang="hi-IN" sz="2400" b="1" dirty="0" smtClean="0"/>
              <a:t>सिन्धुनीर तैं प्यास न जाय, तो पण एक न बूँद लहाय ॥११॥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38517" y="0"/>
            <a:ext cx="9156511" cy="66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तीनलोक को नाज जु खाय, मिटै न भूख कणा न लहाय</a:t>
            </a:r>
          </a:p>
          <a:p>
            <a:pPr algn="ctr"/>
            <a:r>
              <a:rPr lang="hi-IN" sz="2400" b="1" dirty="0" smtClean="0"/>
              <a:t>ये दुख बहु सागर लौं सहै, करम जोगतैं नरगति लहै ॥१२॥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accel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0" y="975360"/>
            <a:ext cx="9585064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2511" y="6685614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नरक की भूमि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251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08" y="0"/>
            <a:ext cx="5339021" cy="7559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9566" y="2413418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नरक के दुःख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6421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3" y="0"/>
            <a:ext cx="9254328" cy="6940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2353" y="7036455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नरक के दुःख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285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5" y="987552"/>
            <a:ext cx="9758370" cy="54742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2136" y="6775555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नरक के दुःख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386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9" y="999744"/>
            <a:ext cx="9818913" cy="5498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0834" y="6775555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का शरीर – हुन्ड़क संस्थान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140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7" y="707137"/>
            <a:ext cx="9702903" cy="6047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1447" y="6910466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का शरीर – हुन्ड़क संस्थान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63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12" y="0"/>
            <a:ext cx="6079958" cy="6724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991" y="6724983"/>
            <a:ext cx="7301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i-IN" sz="2800" b="1" dirty="0" smtClean="0"/>
              <a:t>तीन भुवन में सार, वीतराग विज्ञानता</a:t>
            </a:r>
          </a:p>
          <a:p>
            <a:pPr algn="ctr"/>
            <a:r>
              <a:rPr lang="hi-IN" sz="2800" b="1" dirty="0" smtClean="0"/>
              <a:t>शिवस्वरुप शिवकार, नमहुँ त्रियोग सम्हारिकैं ॥१॥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8921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69" y="200670"/>
            <a:ext cx="5174929" cy="7217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983" y="2855395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का शरीर</a:t>
            </a:r>
          </a:p>
          <a:p>
            <a:r>
              <a:rPr lang="hi-IN" sz="2800" b="1" dirty="0" smtClean="0"/>
              <a:t> हुन्ड़क संस्थान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765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" y="1"/>
            <a:ext cx="10047804" cy="67753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2141" y="7036455"/>
            <a:ext cx="512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800" b="1" dirty="0" smtClean="0"/>
              <a:t>नारकी का शरीर - हुन्ड़क संस्थान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3966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" y="950976"/>
            <a:ext cx="9682662" cy="5547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9577" y="6790545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अशुभ विक्रिया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238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9" y="0"/>
            <a:ext cx="8409882" cy="6727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4783" y="6850506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अशुभ विक्रिया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889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1" y="0"/>
            <a:ext cx="8019938" cy="6955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9793" y="7036455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अशुभ विक्रिया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3119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5" y="0"/>
            <a:ext cx="9279627" cy="682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9793" y="7036455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2800" b="1" dirty="0" smtClean="0"/>
              <a:t>नारकी अशुभ विक्रिया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091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04735" y="0"/>
            <a:ext cx="9249403" cy="66264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जननी उदर वस्यो नव मास, अंग सकुचतैं पायो त्रास</a:t>
            </a:r>
          </a:p>
          <a:p>
            <a:pPr algn="ctr"/>
            <a:r>
              <a:rPr lang="hi-IN" sz="2400" b="1" dirty="0" smtClean="0"/>
              <a:t>निकसत जे दुख पाये घोर, तिनको कहत न आवे ओर ॥१३॥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13983" y="0"/>
            <a:ext cx="9521243" cy="66856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266117" y="6855852"/>
            <a:ext cx="6173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sz="2000" b="1" dirty="0" smtClean="0"/>
              <a:t>बालपने में ज्ञान न लह्यो, तरुण समय तरुणी-रत रह्यो</a:t>
            </a:r>
          </a:p>
          <a:p>
            <a:r>
              <a:rPr lang="hi-IN" sz="2000" b="1" dirty="0" smtClean="0"/>
              <a:t>अर्धमृतकसम बूढ़ापनो, कैसे रूप लखै आपनो ॥१४॥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accel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24655" y="0"/>
            <a:ext cx="9030689" cy="67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08879" y="6855852"/>
            <a:ext cx="673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000" b="1" dirty="0" smtClean="0"/>
              <a:t>कभी अकामनिर्जरा करै, भवनत्रिक में सुरतन धरै</a:t>
            </a:r>
          </a:p>
          <a:p>
            <a:pPr algn="ctr"/>
            <a:r>
              <a:rPr lang="hi-IN" sz="2000" b="1" dirty="0" smtClean="0"/>
              <a:t>विषय-चाह-दावानल दह्यो, मरत विलाप करत दुख सह्यो ॥१५॥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69626" y="0"/>
            <a:ext cx="8895777" cy="66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08879" y="6855852"/>
            <a:ext cx="673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000" b="1" dirty="0" smtClean="0"/>
              <a:t>जो विमानवासी हू थाय, सम्यग्दर्शन बिन दुख पाय</a:t>
            </a:r>
          </a:p>
          <a:p>
            <a:pPr algn="ctr"/>
            <a:r>
              <a:rPr lang="hi-IN" sz="2000" b="1" dirty="0" smtClean="0"/>
              <a:t>तहँतें चय थावर तन धरै, यों परिवर्तन पूरे करै ॥१६॥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accel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60000" y="360000"/>
            <a:ext cx="9446400" cy="6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21285" y="6724983"/>
            <a:ext cx="8055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i-IN" sz="2800" b="1" dirty="0" smtClean="0"/>
              <a:t>जे त्रिभुवन में जीव अनंत, सुख चाहें दुःखतै भयवंत</a:t>
            </a:r>
          </a:p>
          <a:p>
            <a:pPr algn="ctr"/>
            <a:r>
              <a:rPr lang="hi-IN" sz="2800" b="1" dirty="0" smtClean="0"/>
              <a:t>तातैं दुखहारी सुखकार, कहैं सीख गुरु करुणा धार ॥१॥</a:t>
            </a: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10" y="928654"/>
            <a:ext cx="3081858" cy="45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2520"/>
            <a:ext cx="10080625" cy="56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1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90880" y="864000"/>
            <a:ext cx="9573120" cy="49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99213" y="6199872"/>
            <a:ext cx="7480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ताहि सुनो भवि मन थिर आन, जो चाहो अपनो कल्यान</a:t>
            </a:r>
          </a:p>
          <a:p>
            <a:pPr algn="ctr"/>
            <a:r>
              <a:rPr lang="hi-IN" sz="2400" b="1" dirty="0" smtClean="0"/>
              <a:t>मोह महामद पियो अनादि, भूल आपको भरमत वादि ॥२॥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64499" y="108119"/>
            <a:ext cx="8673637" cy="6419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244183" y="6550223"/>
            <a:ext cx="7480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तास भ्रमण की है बहु कथा, पै कुछ कहूँ कही मुनि यथा</a:t>
            </a:r>
          </a:p>
          <a:p>
            <a:pPr algn="ctr"/>
            <a:r>
              <a:rPr lang="hi-IN" sz="2400" b="1" dirty="0" smtClean="0"/>
              <a:t>काल अनंत निगोद मंझार, बीत्यो एकेंद्री तन धार ॥३॥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04734" y="0"/>
            <a:ext cx="9375462" cy="58820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00150" y="5990015"/>
            <a:ext cx="8184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एक श्वास में अठदस बार, जन्म्यो मर्यो भर्यो दुखभार</a:t>
            </a:r>
          </a:p>
          <a:p>
            <a:pPr algn="ctr"/>
            <a:r>
              <a:rPr lang="hi-IN" sz="2400" b="1" dirty="0" smtClean="0"/>
              <a:t>निकसि भूमि जल पावक भयो, पवन प्रत्येक वनस्पति थयो ॥४॥</a:t>
            </a:r>
            <a:endParaRPr lang="en-US" sz="2400" b="1" dirty="0" smtClean="0"/>
          </a:p>
          <a:p>
            <a:pPr algn="ctr"/>
            <a:r>
              <a:rPr lang="hi-IN" sz="2400" b="1" dirty="0" smtClean="0"/>
              <a:t>दुर्लभ लहि ज्यों चिन्तामणि, त्यों पर्याय लही त्रसतणी</a:t>
            </a:r>
          </a:p>
          <a:p>
            <a:pPr algn="ctr"/>
            <a:r>
              <a:rPr lang="hi-IN" sz="2400" b="1" dirty="0" smtClean="0"/>
              <a:t>लट पिपील अलि आदि शरीर, धर धर मर्यो सही बहु पीर ॥५॥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09665" y="0"/>
            <a:ext cx="9126531" cy="6476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9449" y="6550223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कबहूँ पंचेन्द्रिय पशु भयो, मन बिन निपट अज्ञानी थयो </a:t>
            </a:r>
          </a:p>
          <a:p>
            <a:pPr algn="ctr"/>
            <a:r>
              <a:rPr lang="hi-IN" sz="2400" b="1" dirty="0" smtClean="0"/>
              <a:t>सिंहादिक सैनी ह्वै क्रूर, निबल पशु हति खाये भूर ॥६॥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9901" y="0"/>
            <a:ext cx="9567266" cy="6340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9449" y="6550223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कबहूँ आप भयो बलहीन, सबलनि करि खायो अतिदीन</a:t>
            </a:r>
          </a:p>
          <a:p>
            <a:pPr algn="ctr"/>
            <a:r>
              <a:rPr lang="hi-IN" sz="2400" b="1" dirty="0" smtClean="0"/>
              <a:t>छेदन भेदन भूख पियास, भार-वहन, हिम, आतप त्रास ॥७॥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24655" y="0"/>
            <a:ext cx="9075659" cy="67080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4458" y="6708095"/>
            <a:ext cx="8184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2400" b="1" dirty="0" smtClean="0"/>
              <a:t>बध बंधन आदिक दुख घने, कोटि जीभ तैं जात न भने </a:t>
            </a:r>
          </a:p>
          <a:p>
            <a:pPr algn="ctr"/>
            <a:r>
              <a:rPr lang="hi-IN" sz="2400" b="1" dirty="0" smtClean="0"/>
              <a:t>अति संक्लेश भावतैं मर्यो, घोर श्वभ्रसागर में पर्यो ॥८॥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450</Words>
  <Application>Microsoft Office PowerPoint</Application>
  <PresentationFormat>Widescreen</PresentationFormat>
  <Paragraphs>64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Microsoft YaHei</vt:lpstr>
      <vt:lpstr>Arial</vt:lpstr>
      <vt:lpstr>Calibri</vt:lpstr>
      <vt:lpstr>Lucida Sans Unicode</vt:lpstr>
      <vt:lpstr>Mangal</vt:lpstr>
      <vt:lpstr>Tahoma</vt:lpstr>
      <vt:lpstr>Times New Roman</vt:lpstr>
      <vt:lpstr>Default</vt:lpstr>
      <vt:lpstr>चारों गतियों के दुःख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चारों गतियों के दुःख</dc:title>
  <dc:creator>Sunaina Jain</dc:creator>
  <cp:lastModifiedBy>Vishal Jain</cp:lastModifiedBy>
  <cp:revision>11</cp:revision>
  <dcterms:created xsi:type="dcterms:W3CDTF">2015-09-23T17:08:25Z</dcterms:created>
  <dcterms:modified xsi:type="dcterms:W3CDTF">2015-09-26T08:21:33Z</dcterms:modified>
</cp:coreProperties>
</file>